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FFFF"/>
    <a:srgbClr val="4F2683"/>
    <a:srgbClr val="3C1B71"/>
    <a:srgbClr val="F6AC41"/>
    <a:srgbClr val="DE3B3C"/>
    <a:srgbClr val="ABC61F"/>
    <a:srgbClr val="1573BD"/>
    <a:srgbClr val="807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15" d="100"/>
          <a:sy n="215" d="100"/>
        </p:scale>
        <p:origin x="-1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31" d="100"/>
          <a:sy n="131" d="100"/>
        </p:scale>
        <p:origin x="-4792" y="-12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E7E02-177F-1742-9B54-4359DFA80663}" type="datetimeFigureOut">
              <a:rPr lang="en-US" smtClean="0"/>
              <a:t>2013-05-06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D64E-5987-2D4B-9D87-3BA09D935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9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97568-298B-6740-9B9F-550E69FACD20}" type="datetimeFigureOut">
              <a:rPr lang="en-US" smtClean="0"/>
              <a:t>2013-05-06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C7D68-8AC4-0440-B1C1-67A64591B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5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88366"/>
            <a:ext cx="8229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666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2013-05-06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A9-88F3-CD46-A343-93FF207F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7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2013-05-06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8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2013-05-06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5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9144000" cy="63429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4308"/>
            <a:ext cx="8229600" cy="1143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57200" y="1923422"/>
            <a:ext cx="8229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883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s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72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218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ul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171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b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013" y="1809007"/>
            <a:ext cx="7559974" cy="323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52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2013-05-06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3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2013-05-06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2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2013-05-06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2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2013-05-06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4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2013-05-06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2013-05-06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2013-05-06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6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2013-05-06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9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34A24-CCD4-E849-8882-22BD847D2D41}" type="datetimeFigureOut">
              <a:rPr lang="en-US" smtClean="0"/>
              <a:t>2013-05-06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EF5A9-88F3-CD46-A343-93FF207F37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5" name="Picture 4" descr="Logo2.eps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56350"/>
            <a:ext cx="362602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0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  <p:sldLayoutId id="2147483662" r:id="rId13"/>
    <p:sldLayoutId id="2147483661" r:id="rId14"/>
    <p:sldLayoutId id="2147483664" r:id="rId15"/>
  </p:sldLayoutIdLst>
  <p:txStyles>
    <p:titleStyle>
      <a:lvl1pPr algn="l" defTabSz="457200" rtl="0" eaLnBrk="1" latinLnBrk="0" hangingPunct="1">
        <a:spcBef>
          <a:spcPct val="0"/>
        </a:spcBef>
        <a:spcAft>
          <a:spcPts val="1200"/>
        </a:spcAft>
        <a:buNone/>
        <a:defRPr sz="4400" b="1" i="0" kern="1200" baseline="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60000" indent="-360000" algn="l" defTabSz="457200" rtl="0" eaLnBrk="1" latinLnBrk="0" hangingPunct="1">
        <a:spcBef>
          <a:spcPts val="0"/>
        </a:spcBef>
        <a:spcAft>
          <a:spcPts val="0"/>
        </a:spcAft>
        <a:buSzPct val="75000"/>
        <a:buFont typeface="Arial"/>
        <a:buChar char="•"/>
        <a:defRPr sz="2800" kern="1200" baseline="0">
          <a:solidFill>
            <a:schemeClr val="accent1"/>
          </a:solidFill>
          <a:latin typeface="Arial"/>
          <a:ea typeface="+mn-ea"/>
          <a:cs typeface="+mn-cs"/>
        </a:defRPr>
      </a:lvl1pPr>
      <a:lvl2pPr marL="684000" indent="-324000" algn="l" defTabSz="457200" rtl="0" eaLnBrk="1" latinLnBrk="0" hangingPunct="1">
        <a:spcBef>
          <a:spcPts val="600"/>
        </a:spcBef>
        <a:buFont typeface="Arial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900000" indent="-252000" algn="l" defTabSz="457200" rtl="0" eaLnBrk="1" latinLnBrk="0" hangingPunct="1">
        <a:spcBef>
          <a:spcPts val="600"/>
        </a:spcBef>
        <a:buFont typeface="Arial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88000" indent="-252000" algn="l" defTabSz="457200" rtl="0" eaLnBrk="1" latinLnBrk="0" hangingPunct="1">
        <a:spcBef>
          <a:spcPts val="400"/>
        </a:spcBef>
        <a:buFont typeface="Arial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440000" indent="-252000" algn="l" defTabSz="457200" rtl="0" eaLnBrk="1" latinLnBrk="0" hangingPunct="1">
        <a:spcBef>
          <a:spcPts val="0"/>
        </a:spcBef>
        <a:buFont typeface="Arial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67230"/>
      </p:ext>
    </p:extLst>
  </p:cSld>
  <p:clrMapOvr>
    <a:masterClrMapping/>
  </p:clrMapOvr>
</p:sld>
</file>

<file path=ppt/theme/theme1.xml><?xml version="1.0" encoding="utf-8"?>
<a:theme xmlns:a="http://schemas.openxmlformats.org/drawingml/2006/main" name="CFMM-Slideshow-White">
  <a:themeElements>
    <a:clrScheme name="CFMM">
      <a:dk1>
        <a:srgbClr val="331858"/>
      </a:dk1>
      <a:lt1>
        <a:srgbClr val="FFFFFF"/>
      </a:lt1>
      <a:dk2>
        <a:srgbClr val="000000"/>
      </a:dk2>
      <a:lt2>
        <a:srgbClr val="BABABA"/>
      </a:lt2>
      <a:accent1>
        <a:srgbClr val="63626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CFMM-Slideshow-White.potx</Template>
  <TotalTime>244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CFMM-Slideshow-White</vt:lpstr>
      <vt:lpstr>PowerPoint Presentation</vt:lpstr>
    </vt:vector>
  </TitlesOfParts>
  <Company>UWO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Wilson</dc:creator>
  <cp:lastModifiedBy>Ravi Menon</cp:lastModifiedBy>
  <cp:revision>58</cp:revision>
  <cp:lastPrinted>2012-01-12T15:01:17Z</cp:lastPrinted>
  <dcterms:created xsi:type="dcterms:W3CDTF">2011-12-23T15:22:14Z</dcterms:created>
  <dcterms:modified xsi:type="dcterms:W3CDTF">2013-05-06T22:00:48Z</dcterms:modified>
</cp:coreProperties>
</file>